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80" r:id="rId3"/>
    <p:sldId id="261" r:id="rId4"/>
    <p:sldId id="266" r:id="rId5"/>
    <p:sldId id="265" r:id="rId6"/>
    <p:sldId id="264" r:id="rId7"/>
    <p:sldId id="263" r:id="rId8"/>
    <p:sldId id="262" r:id="rId9"/>
    <p:sldId id="260" r:id="rId10"/>
    <p:sldId id="267" r:id="rId11"/>
    <p:sldId id="256" r:id="rId12"/>
    <p:sldId id="283" r:id="rId13"/>
    <p:sldId id="269" r:id="rId14"/>
    <p:sldId id="271" r:id="rId15"/>
    <p:sldId id="273" r:id="rId16"/>
    <p:sldId id="274" r:id="rId17"/>
    <p:sldId id="275" r:id="rId18"/>
    <p:sldId id="276" r:id="rId19"/>
    <p:sldId id="277" r:id="rId20"/>
    <p:sldId id="279" r:id="rId21"/>
    <p:sldId id="281" r:id="rId22"/>
    <p:sldId id="282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4660"/>
  </p:normalViewPr>
  <p:slideViewPr>
    <p:cSldViewPr snapToGrid="0">
      <p:cViewPr varScale="1">
        <p:scale>
          <a:sx n="82" d="100"/>
          <a:sy n="82" d="100"/>
        </p:scale>
        <p:origin x="8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555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263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78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356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28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305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66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942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301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425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0066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904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7909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988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242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166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32087-0356-4FF0-8F42-C2A69F117B9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12EF6AB-CA7D-4E8E-9D31-4763D317E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752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f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eb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C5DE4FC-5A12-F889-27E8-44B12E38334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178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4CC787-2A02-1653-CB4F-55A6E5E1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30" b="92823" l="10000" r="90615">
                        <a14:foregroundMark x1="27538" y1="36722" x2="30769" y2="41507"/>
                        <a14:foregroundMark x1="31846" y1="40670" x2="27385" y2="41746"/>
                        <a14:foregroundMark x1="34000" y1="40431" x2="31231" y2="35287"/>
                        <a14:foregroundMark x1="24923" y1="39474" x2="24769" y2="37679"/>
                        <a14:foregroundMark x1="24769" y1="37560" x2="24769" y2="39593"/>
                        <a14:foregroundMark x1="50308" y1="33732" x2="45692" y2="33014"/>
                        <a14:foregroundMark x1="44154" y1="36962" x2="49077" y2="39234"/>
                        <a14:foregroundMark x1="51692" y1="36244" x2="49692" y2="37560"/>
                        <a14:foregroundMark x1="39385" y1="90670" x2="48769" y2="92105"/>
                        <a14:foregroundMark x1="69692" y1="91746" x2="64154" y2="92703"/>
                        <a14:foregroundMark x1="48154" y1="92703" x2="46923" y2="92823"/>
                        <a14:foregroundMark x1="90769" y1="27751" x2="90154" y2="30742"/>
                        <a14:foregroundMark x1="70769" y1="9569" x2="68308" y2="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003" y="615821"/>
            <a:ext cx="4098884" cy="527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22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64B4269-72DA-875B-7D22-BA8B428A2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725522"/>
              </p:ext>
            </p:extLst>
          </p:nvPr>
        </p:nvGraphicFramePr>
        <p:xfrm>
          <a:off x="1406849" y="1158205"/>
          <a:ext cx="4151916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9464AD2-C0D1-D01A-4C65-026F67F005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763073"/>
              </p:ext>
            </p:extLst>
          </p:nvPr>
        </p:nvGraphicFramePr>
        <p:xfrm>
          <a:off x="1406849" y="1775927"/>
          <a:ext cx="6216264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044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2146546488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2F95DE3-E215-6E1F-DD43-2688AF64EE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992808"/>
              </p:ext>
            </p:extLst>
          </p:nvPr>
        </p:nvGraphicFramePr>
        <p:xfrm>
          <a:off x="1406849" y="2390539"/>
          <a:ext cx="4151916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B942D51E-B6A1-50FF-C35E-9A97465EC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969269"/>
              </p:ext>
            </p:extLst>
          </p:nvPr>
        </p:nvGraphicFramePr>
        <p:xfrm>
          <a:off x="1406848" y="3005151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EF9496FB-2388-8935-C78D-DE2893AAA6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943650"/>
              </p:ext>
            </p:extLst>
          </p:nvPr>
        </p:nvGraphicFramePr>
        <p:xfrm>
          <a:off x="1406847" y="3619763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E1FC3FE1-44C0-E0C0-55D6-DAAD1FB79B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360812"/>
              </p:ext>
            </p:extLst>
          </p:nvPr>
        </p:nvGraphicFramePr>
        <p:xfrm>
          <a:off x="1406847" y="4234375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304AFCE-7C34-8F6E-F484-4191EB944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30" b="92823" l="10000" r="90615">
                        <a14:foregroundMark x1="27538" y1="36722" x2="30769" y2="41507"/>
                        <a14:foregroundMark x1="31846" y1="40670" x2="27385" y2="41746"/>
                        <a14:foregroundMark x1="34000" y1="40431" x2="31231" y2="35287"/>
                        <a14:foregroundMark x1="24923" y1="39474" x2="24769" y2="37679"/>
                        <a14:foregroundMark x1="24769" y1="37560" x2="24769" y2="39593"/>
                        <a14:foregroundMark x1="50308" y1="33732" x2="45692" y2="33014"/>
                        <a14:foregroundMark x1="44154" y1="36962" x2="49077" y2="39234"/>
                        <a14:foregroundMark x1="51692" y1="36244" x2="49692" y2="37560"/>
                        <a14:foregroundMark x1="39385" y1="90670" x2="48769" y2="92105"/>
                        <a14:foregroundMark x1="69692" y1="91746" x2="64154" y2="92703"/>
                        <a14:foregroundMark x1="48154" y1="92703" x2="46923" y2="92823"/>
                        <a14:foregroundMark x1="90769" y1="27751" x2="90154" y2="30742"/>
                        <a14:foregroundMark x1="70769" y1="9569" x2="68308" y2="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849" y="0"/>
            <a:ext cx="1486315" cy="191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340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64B4269-72DA-875B-7D22-BA8B428A2332}"/>
              </a:ext>
            </a:extLst>
          </p:cNvPr>
          <p:cNvGraphicFramePr>
            <a:graphicFrameLocks noGrp="1"/>
          </p:cNvGraphicFramePr>
          <p:nvPr/>
        </p:nvGraphicFramePr>
        <p:xfrm>
          <a:off x="1406849" y="1158205"/>
          <a:ext cx="4151916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9464AD2-C0D1-D01A-4C65-026F67F005BA}"/>
              </a:ext>
            </a:extLst>
          </p:cNvPr>
          <p:cNvGraphicFramePr>
            <a:graphicFrameLocks noGrp="1"/>
          </p:cNvGraphicFramePr>
          <p:nvPr/>
        </p:nvGraphicFramePr>
        <p:xfrm>
          <a:off x="1406849" y="1775927"/>
          <a:ext cx="6216264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044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2146546488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2F95DE3-E215-6E1F-DD43-2688AF64EEB4}"/>
              </a:ext>
            </a:extLst>
          </p:cNvPr>
          <p:cNvGraphicFramePr>
            <a:graphicFrameLocks noGrp="1"/>
          </p:cNvGraphicFramePr>
          <p:nvPr/>
        </p:nvGraphicFramePr>
        <p:xfrm>
          <a:off x="1406849" y="2390539"/>
          <a:ext cx="4151916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B942D51E-B6A1-50FF-C35E-9A97465EC5A2}"/>
              </a:ext>
            </a:extLst>
          </p:cNvPr>
          <p:cNvGraphicFramePr>
            <a:graphicFrameLocks noGrp="1"/>
          </p:cNvGraphicFramePr>
          <p:nvPr/>
        </p:nvGraphicFramePr>
        <p:xfrm>
          <a:off x="1406848" y="3005151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EF9496FB-2388-8935-C78D-DE2893AAA6D9}"/>
              </a:ext>
            </a:extLst>
          </p:cNvPr>
          <p:cNvGraphicFramePr>
            <a:graphicFrameLocks noGrp="1"/>
          </p:cNvGraphicFramePr>
          <p:nvPr/>
        </p:nvGraphicFramePr>
        <p:xfrm>
          <a:off x="1406847" y="3619763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E1FC3FE1-44C0-E0C0-55D6-DAAD1FB79B9E}"/>
              </a:ext>
            </a:extLst>
          </p:cNvPr>
          <p:cNvGraphicFramePr>
            <a:graphicFrameLocks noGrp="1"/>
          </p:cNvGraphicFramePr>
          <p:nvPr/>
        </p:nvGraphicFramePr>
        <p:xfrm>
          <a:off x="1406847" y="4234375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E7A038-BF61-5B2B-14CD-50BBAB510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30" b="92823" l="10000" r="90615">
                        <a14:foregroundMark x1="27538" y1="36722" x2="30769" y2="41507"/>
                        <a14:foregroundMark x1="31846" y1="40670" x2="27385" y2="41746"/>
                        <a14:foregroundMark x1="34000" y1="40431" x2="31231" y2="35287"/>
                        <a14:foregroundMark x1="24923" y1="39474" x2="24769" y2="37679"/>
                        <a14:foregroundMark x1="24769" y1="37560" x2="24769" y2="39593"/>
                        <a14:foregroundMark x1="50308" y1="33732" x2="45692" y2="33014"/>
                        <a14:foregroundMark x1="44154" y1="36962" x2="49077" y2="39234"/>
                        <a14:foregroundMark x1="51692" y1="36244" x2="49692" y2="37560"/>
                        <a14:foregroundMark x1="39385" y1="90670" x2="48769" y2="92105"/>
                        <a14:foregroundMark x1="69692" y1="91746" x2="64154" y2="92703"/>
                        <a14:foregroundMark x1="48154" y1="92703" x2="46923" y2="92823"/>
                        <a14:foregroundMark x1="90769" y1="27751" x2="90154" y2="30742"/>
                        <a14:foregroundMark x1="70769" y1="9569" x2="68308" y2="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623" y="0"/>
            <a:ext cx="1486315" cy="191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4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64B4269-72DA-875B-7D22-BA8B428A2332}"/>
              </a:ext>
            </a:extLst>
          </p:cNvPr>
          <p:cNvGraphicFramePr>
            <a:graphicFrameLocks noGrp="1"/>
          </p:cNvGraphicFramePr>
          <p:nvPr/>
        </p:nvGraphicFramePr>
        <p:xfrm>
          <a:off x="1406849" y="1158205"/>
          <a:ext cx="4151916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9464AD2-C0D1-D01A-4C65-026F67F005BA}"/>
              </a:ext>
            </a:extLst>
          </p:cNvPr>
          <p:cNvGraphicFramePr>
            <a:graphicFrameLocks noGrp="1"/>
          </p:cNvGraphicFramePr>
          <p:nvPr/>
        </p:nvGraphicFramePr>
        <p:xfrm>
          <a:off x="1406849" y="1775927"/>
          <a:ext cx="6216264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044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2146546488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2F95DE3-E215-6E1F-DD43-2688AF64EEB4}"/>
              </a:ext>
            </a:extLst>
          </p:cNvPr>
          <p:cNvGraphicFramePr>
            <a:graphicFrameLocks noGrp="1"/>
          </p:cNvGraphicFramePr>
          <p:nvPr/>
        </p:nvGraphicFramePr>
        <p:xfrm>
          <a:off x="1406849" y="2390539"/>
          <a:ext cx="4151916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B942D51E-B6A1-50FF-C35E-9A97465EC5A2}"/>
              </a:ext>
            </a:extLst>
          </p:cNvPr>
          <p:cNvGraphicFramePr>
            <a:graphicFrameLocks noGrp="1"/>
          </p:cNvGraphicFramePr>
          <p:nvPr/>
        </p:nvGraphicFramePr>
        <p:xfrm>
          <a:off x="1406848" y="3005151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EF9496FB-2388-8935-C78D-DE2893AAA6D9}"/>
              </a:ext>
            </a:extLst>
          </p:cNvPr>
          <p:cNvGraphicFramePr>
            <a:graphicFrameLocks noGrp="1"/>
          </p:cNvGraphicFramePr>
          <p:nvPr/>
        </p:nvGraphicFramePr>
        <p:xfrm>
          <a:off x="1406847" y="3619763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E1FC3FE1-44C0-E0C0-55D6-DAAD1FB79B9E}"/>
              </a:ext>
            </a:extLst>
          </p:cNvPr>
          <p:cNvGraphicFramePr>
            <a:graphicFrameLocks noGrp="1"/>
          </p:cNvGraphicFramePr>
          <p:nvPr/>
        </p:nvGraphicFramePr>
        <p:xfrm>
          <a:off x="1406847" y="4234375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8B487B-7CF9-D41D-45F0-E66382303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30" b="92823" l="10000" r="90615">
                        <a14:foregroundMark x1="27538" y1="36722" x2="30769" y2="41507"/>
                        <a14:foregroundMark x1="31846" y1="40670" x2="27385" y2="41746"/>
                        <a14:foregroundMark x1="34000" y1="40431" x2="31231" y2="35287"/>
                        <a14:foregroundMark x1="24923" y1="39474" x2="24769" y2="37679"/>
                        <a14:foregroundMark x1="24769" y1="37560" x2="24769" y2="39593"/>
                        <a14:foregroundMark x1="50308" y1="33732" x2="45692" y2="33014"/>
                        <a14:foregroundMark x1="44154" y1="36962" x2="49077" y2="39234"/>
                        <a14:foregroundMark x1="51692" y1="36244" x2="49692" y2="37560"/>
                        <a14:foregroundMark x1="39385" y1="90670" x2="48769" y2="92105"/>
                        <a14:foregroundMark x1="69692" y1="91746" x2="64154" y2="92703"/>
                        <a14:foregroundMark x1="48154" y1="92703" x2="46923" y2="92823"/>
                        <a14:foregroundMark x1="90769" y1="27751" x2="90154" y2="30742"/>
                        <a14:foregroundMark x1="70769" y1="9569" x2="68308" y2="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71747">
            <a:off x="7193902" y="254404"/>
            <a:ext cx="1486315" cy="191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4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64B4269-72DA-875B-7D22-BA8B428A2332}"/>
              </a:ext>
            </a:extLst>
          </p:cNvPr>
          <p:cNvGraphicFramePr>
            <a:graphicFrameLocks noGrp="1"/>
          </p:cNvGraphicFramePr>
          <p:nvPr/>
        </p:nvGraphicFramePr>
        <p:xfrm>
          <a:off x="1406849" y="1158205"/>
          <a:ext cx="4151916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9464AD2-C0D1-D01A-4C65-026F67F005BA}"/>
              </a:ext>
            </a:extLst>
          </p:cNvPr>
          <p:cNvGraphicFramePr>
            <a:graphicFrameLocks noGrp="1"/>
          </p:cNvGraphicFramePr>
          <p:nvPr/>
        </p:nvGraphicFramePr>
        <p:xfrm>
          <a:off x="1406849" y="1775927"/>
          <a:ext cx="6216264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044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2146546488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2F95DE3-E215-6E1F-DD43-2688AF64EEB4}"/>
              </a:ext>
            </a:extLst>
          </p:cNvPr>
          <p:cNvGraphicFramePr>
            <a:graphicFrameLocks noGrp="1"/>
          </p:cNvGraphicFramePr>
          <p:nvPr/>
        </p:nvGraphicFramePr>
        <p:xfrm>
          <a:off x="1406849" y="2390539"/>
          <a:ext cx="4151916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B942D51E-B6A1-50FF-C35E-9A97465EC5A2}"/>
              </a:ext>
            </a:extLst>
          </p:cNvPr>
          <p:cNvGraphicFramePr>
            <a:graphicFrameLocks noGrp="1"/>
          </p:cNvGraphicFramePr>
          <p:nvPr/>
        </p:nvGraphicFramePr>
        <p:xfrm>
          <a:off x="1406848" y="3005151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EF9496FB-2388-8935-C78D-DE2893AAA6D9}"/>
              </a:ext>
            </a:extLst>
          </p:cNvPr>
          <p:cNvGraphicFramePr>
            <a:graphicFrameLocks noGrp="1"/>
          </p:cNvGraphicFramePr>
          <p:nvPr/>
        </p:nvGraphicFramePr>
        <p:xfrm>
          <a:off x="1406847" y="3619763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E1FC3FE1-44C0-E0C0-55D6-DAAD1FB79B9E}"/>
              </a:ext>
            </a:extLst>
          </p:cNvPr>
          <p:cNvGraphicFramePr>
            <a:graphicFrameLocks noGrp="1"/>
          </p:cNvGraphicFramePr>
          <p:nvPr/>
        </p:nvGraphicFramePr>
        <p:xfrm>
          <a:off x="1406847" y="4234375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3A2E3D-A210-D504-5B02-BA673E38D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30" b="92823" l="10000" r="90615">
                        <a14:foregroundMark x1="27538" y1="36722" x2="30769" y2="41507"/>
                        <a14:foregroundMark x1="31846" y1="40670" x2="27385" y2="41746"/>
                        <a14:foregroundMark x1="34000" y1="40431" x2="31231" y2="35287"/>
                        <a14:foregroundMark x1="24923" y1="39474" x2="24769" y2="37679"/>
                        <a14:foregroundMark x1="24769" y1="37560" x2="24769" y2="39593"/>
                        <a14:foregroundMark x1="50308" y1="33732" x2="45692" y2="33014"/>
                        <a14:foregroundMark x1="44154" y1="36962" x2="49077" y2="39234"/>
                        <a14:foregroundMark x1="51692" y1="36244" x2="49692" y2="37560"/>
                        <a14:foregroundMark x1="39385" y1="90670" x2="48769" y2="92105"/>
                        <a14:foregroundMark x1="69692" y1="91746" x2="64154" y2="92703"/>
                        <a14:foregroundMark x1="48154" y1="92703" x2="46923" y2="92823"/>
                        <a14:foregroundMark x1="90769" y1="27751" x2="90154" y2="30742"/>
                        <a14:foregroundMark x1="70769" y1="9569" x2="68308" y2="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922" y="1158205"/>
            <a:ext cx="1486315" cy="191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22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64B4269-72DA-875B-7D22-BA8B428A2332}"/>
              </a:ext>
            </a:extLst>
          </p:cNvPr>
          <p:cNvGraphicFramePr>
            <a:graphicFrameLocks noGrp="1"/>
          </p:cNvGraphicFramePr>
          <p:nvPr/>
        </p:nvGraphicFramePr>
        <p:xfrm>
          <a:off x="1406849" y="1158205"/>
          <a:ext cx="4151916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9464AD2-C0D1-D01A-4C65-026F67F005BA}"/>
              </a:ext>
            </a:extLst>
          </p:cNvPr>
          <p:cNvGraphicFramePr>
            <a:graphicFrameLocks noGrp="1"/>
          </p:cNvGraphicFramePr>
          <p:nvPr/>
        </p:nvGraphicFramePr>
        <p:xfrm>
          <a:off x="1406849" y="1775927"/>
          <a:ext cx="6216264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044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2146546488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2F95DE3-E215-6E1F-DD43-2688AF64EEB4}"/>
              </a:ext>
            </a:extLst>
          </p:cNvPr>
          <p:cNvGraphicFramePr>
            <a:graphicFrameLocks noGrp="1"/>
          </p:cNvGraphicFramePr>
          <p:nvPr/>
        </p:nvGraphicFramePr>
        <p:xfrm>
          <a:off x="1406849" y="2390539"/>
          <a:ext cx="4151916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B942D51E-B6A1-50FF-C35E-9A97465EC5A2}"/>
              </a:ext>
            </a:extLst>
          </p:cNvPr>
          <p:cNvGraphicFramePr>
            <a:graphicFrameLocks noGrp="1"/>
          </p:cNvGraphicFramePr>
          <p:nvPr/>
        </p:nvGraphicFramePr>
        <p:xfrm>
          <a:off x="1406848" y="3005151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ь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EF9496FB-2388-8935-C78D-DE2893AAA6D9}"/>
              </a:ext>
            </a:extLst>
          </p:cNvPr>
          <p:cNvGraphicFramePr>
            <a:graphicFrameLocks noGrp="1"/>
          </p:cNvGraphicFramePr>
          <p:nvPr/>
        </p:nvGraphicFramePr>
        <p:xfrm>
          <a:off x="1406847" y="3619763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E1FC3FE1-44C0-E0C0-55D6-DAAD1FB79B9E}"/>
              </a:ext>
            </a:extLst>
          </p:cNvPr>
          <p:cNvGraphicFramePr>
            <a:graphicFrameLocks noGrp="1"/>
          </p:cNvGraphicFramePr>
          <p:nvPr/>
        </p:nvGraphicFramePr>
        <p:xfrm>
          <a:off x="1406847" y="4234375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A386914-6E0C-89BD-726E-9C2F10095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30" b="92823" l="10000" r="90615">
                        <a14:foregroundMark x1="27538" y1="36722" x2="30769" y2="41507"/>
                        <a14:foregroundMark x1="31846" y1="40670" x2="27385" y2="41746"/>
                        <a14:foregroundMark x1="34000" y1="40431" x2="31231" y2="35287"/>
                        <a14:foregroundMark x1="24923" y1="39474" x2="24769" y2="37679"/>
                        <a14:foregroundMark x1="24769" y1="37560" x2="24769" y2="39593"/>
                        <a14:foregroundMark x1="50308" y1="33732" x2="45692" y2="33014"/>
                        <a14:foregroundMark x1="44154" y1="36962" x2="49077" y2="39234"/>
                        <a14:foregroundMark x1="51692" y1="36244" x2="49692" y2="37560"/>
                        <a14:foregroundMark x1="39385" y1="90670" x2="48769" y2="92105"/>
                        <a14:foregroundMark x1="69692" y1="91746" x2="64154" y2="92703"/>
                        <a14:foregroundMark x1="48154" y1="92703" x2="46923" y2="92823"/>
                        <a14:foregroundMark x1="90769" y1="27751" x2="90154" y2="30742"/>
                        <a14:foregroundMark x1="70769" y1="9569" x2="68308" y2="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19636">
            <a:off x="77703" y="2396563"/>
            <a:ext cx="1486315" cy="191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2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64B4269-72DA-875B-7D22-BA8B428A2332}"/>
              </a:ext>
            </a:extLst>
          </p:cNvPr>
          <p:cNvGraphicFramePr>
            <a:graphicFrameLocks noGrp="1"/>
          </p:cNvGraphicFramePr>
          <p:nvPr/>
        </p:nvGraphicFramePr>
        <p:xfrm>
          <a:off x="1406849" y="1158205"/>
          <a:ext cx="4151916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9464AD2-C0D1-D01A-4C65-026F67F005BA}"/>
              </a:ext>
            </a:extLst>
          </p:cNvPr>
          <p:cNvGraphicFramePr>
            <a:graphicFrameLocks noGrp="1"/>
          </p:cNvGraphicFramePr>
          <p:nvPr/>
        </p:nvGraphicFramePr>
        <p:xfrm>
          <a:off x="1406849" y="1775927"/>
          <a:ext cx="6216264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044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2146546488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2F95DE3-E215-6E1F-DD43-2688AF64EEB4}"/>
              </a:ext>
            </a:extLst>
          </p:cNvPr>
          <p:cNvGraphicFramePr>
            <a:graphicFrameLocks noGrp="1"/>
          </p:cNvGraphicFramePr>
          <p:nvPr/>
        </p:nvGraphicFramePr>
        <p:xfrm>
          <a:off x="1406849" y="2390539"/>
          <a:ext cx="4151916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B942D51E-B6A1-50FF-C35E-9A97465EC5A2}"/>
              </a:ext>
            </a:extLst>
          </p:cNvPr>
          <p:cNvGraphicFramePr>
            <a:graphicFrameLocks noGrp="1"/>
          </p:cNvGraphicFramePr>
          <p:nvPr/>
        </p:nvGraphicFramePr>
        <p:xfrm>
          <a:off x="1406848" y="3005151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ь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EF9496FB-2388-8935-C78D-DE2893AAA6D9}"/>
              </a:ext>
            </a:extLst>
          </p:cNvPr>
          <p:cNvGraphicFramePr>
            <a:graphicFrameLocks noGrp="1"/>
          </p:cNvGraphicFramePr>
          <p:nvPr/>
        </p:nvGraphicFramePr>
        <p:xfrm>
          <a:off x="1406847" y="3619763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ь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E1FC3FE1-44C0-E0C0-55D6-DAAD1FB79B9E}"/>
              </a:ext>
            </a:extLst>
          </p:cNvPr>
          <p:cNvGraphicFramePr>
            <a:graphicFrameLocks noGrp="1"/>
          </p:cNvGraphicFramePr>
          <p:nvPr/>
        </p:nvGraphicFramePr>
        <p:xfrm>
          <a:off x="1406847" y="4234375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C5B12EC-61BB-36F8-A4B0-0E7B07B834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30" b="92823" l="10000" r="90615">
                        <a14:foregroundMark x1="27538" y1="36722" x2="30769" y2="41507"/>
                        <a14:foregroundMark x1="31846" y1="40670" x2="27385" y2="41746"/>
                        <a14:foregroundMark x1="34000" y1="40431" x2="31231" y2="35287"/>
                        <a14:foregroundMark x1="24923" y1="39474" x2="24769" y2="37679"/>
                        <a14:foregroundMark x1="24769" y1="37560" x2="24769" y2="39593"/>
                        <a14:foregroundMark x1="50308" y1="33732" x2="45692" y2="33014"/>
                        <a14:foregroundMark x1="44154" y1="36962" x2="49077" y2="39234"/>
                        <a14:foregroundMark x1="51692" y1="36244" x2="49692" y2="37560"/>
                        <a14:foregroundMark x1="39385" y1="90670" x2="48769" y2="92105"/>
                        <a14:foregroundMark x1="69692" y1="91746" x2="64154" y2="92703"/>
                        <a14:foregroundMark x1="48154" y1="92703" x2="46923" y2="92823"/>
                        <a14:foregroundMark x1="90769" y1="27751" x2="90154" y2="30742"/>
                        <a14:foregroundMark x1="70769" y1="9569" x2="68308" y2="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24735" y="2971254"/>
            <a:ext cx="1486315" cy="191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88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64B4269-72DA-875B-7D22-BA8B428A2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870832"/>
              </p:ext>
            </p:extLst>
          </p:nvPr>
        </p:nvGraphicFramePr>
        <p:xfrm>
          <a:off x="1406849" y="1158205"/>
          <a:ext cx="4151916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9464AD2-C0D1-D01A-4C65-026F67F005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187090"/>
              </p:ext>
            </p:extLst>
          </p:nvPr>
        </p:nvGraphicFramePr>
        <p:xfrm>
          <a:off x="1406849" y="1775927"/>
          <a:ext cx="6216264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044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2146546488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2F95DE3-E215-6E1F-DD43-2688AF64EE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010015"/>
              </p:ext>
            </p:extLst>
          </p:nvPr>
        </p:nvGraphicFramePr>
        <p:xfrm>
          <a:off x="1406849" y="2390539"/>
          <a:ext cx="4151916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B942D51E-B6A1-50FF-C35E-9A97465EC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902924"/>
              </p:ext>
            </p:extLst>
          </p:nvPr>
        </p:nvGraphicFramePr>
        <p:xfrm>
          <a:off x="1406848" y="3005151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ь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EF9496FB-2388-8935-C78D-DE2893AAA6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476247"/>
              </p:ext>
            </p:extLst>
          </p:nvPr>
        </p:nvGraphicFramePr>
        <p:xfrm>
          <a:off x="1406847" y="3619763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ь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E1FC3FE1-44C0-E0C0-55D6-DAAD1FB79B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05021"/>
              </p:ext>
            </p:extLst>
          </p:nvPr>
        </p:nvGraphicFramePr>
        <p:xfrm>
          <a:off x="1406847" y="4234375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1C5695F-75FD-76D8-7B62-B0A2F34B8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30" b="92823" l="10000" r="90615">
                        <a14:foregroundMark x1="27538" y1="36722" x2="30769" y2="41507"/>
                        <a14:foregroundMark x1="31846" y1="40670" x2="27385" y2="41746"/>
                        <a14:foregroundMark x1="34000" y1="40431" x2="31231" y2="35287"/>
                        <a14:foregroundMark x1="24923" y1="39474" x2="24769" y2="37679"/>
                        <a14:foregroundMark x1="24769" y1="37560" x2="24769" y2="39593"/>
                        <a14:foregroundMark x1="50308" y1="33732" x2="45692" y2="33014"/>
                        <a14:foregroundMark x1="44154" y1="36962" x2="49077" y2="39234"/>
                        <a14:foregroundMark x1="51692" y1="36244" x2="49692" y2="37560"/>
                        <a14:foregroundMark x1="39385" y1="90670" x2="48769" y2="92105"/>
                        <a14:foregroundMark x1="69692" y1="91746" x2="64154" y2="92703"/>
                        <a14:foregroundMark x1="48154" y1="92703" x2="46923" y2="92823"/>
                        <a14:foregroundMark x1="90769" y1="27751" x2="90154" y2="30742"/>
                        <a14:foregroundMark x1="70769" y1="9569" x2="68308" y2="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0798">
            <a:off x="6111552" y="3682211"/>
            <a:ext cx="1486315" cy="191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4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64B4269-72DA-875B-7D22-BA8B428A2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81159"/>
              </p:ext>
            </p:extLst>
          </p:nvPr>
        </p:nvGraphicFramePr>
        <p:xfrm>
          <a:off x="1406849" y="1158205"/>
          <a:ext cx="4151916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9464AD2-C0D1-D01A-4C65-026F67F005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022248"/>
              </p:ext>
            </p:extLst>
          </p:nvPr>
        </p:nvGraphicFramePr>
        <p:xfrm>
          <a:off x="1406849" y="1775927"/>
          <a:ext cx="6216264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044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  <a:gridCol w="1036044">
                  <a:extLst>
                    <a:ext uri="{9D8B030D-6E8A-4147-A177-3AD203B41FA5}">
                      <a16:colId xmlns:a16="http://schemas.microsoft.com/office/drawing/2014/main" val="2146546488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2F95DE3-E215-6E1F-DD43-2688AF64EE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142626"/>
              </p:ext>
            </p:extLst>
          </p:nvPr>
        </p:nvGraphicFramePr>
        <p:xfrm>
          <a:off x="1406849" y="2390539"/>
          <a:ext cx="4151916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B942D51E-B6A1-50FF-C35E-9A97465EC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493560"/>
              </p:ext>
            </p:extLst>
          </p:nvPr>
        </p:nvGraphicFramePr>
        <p:xfrm>
          <a:off x="1406848" y="3005151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ь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EF9496FB-2388-8935-C78D-DE2893AAA6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481833"/>
              </p:ext>
            </p:extLst>
          </p:nvPr>
        </p:nvGraphicFramePr>
        <p:xfrm>
          <a:off x="1406847" y="3619763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ь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E1FC3FE1-44C0-E0C0-55D6-DAAD1FB79B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204411"/>
              </p:ext>
            </p:extLst>
          </p:nvPr>
        </p:nvGraphicFramePr>
        <p:xfrm>
          <a:off x="1406847" y="4234375"/>
          <a:ext cx="5189895" cy="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979">
                  <a:extLst>
                    <a:ext uri="{9D8B030D-6E8A-4147-A177-3AD203B41FA5}">
                      <a16:colId xmlns:a16="http://schemas.microsoft.com/office/drawing/2014/main" val="307991661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093595334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2157265963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363102557"/>
                    </a:ext>
                  </a:extLst>
                </a:gridCol>
                <a:gridCol w="1037979">
                  <a:extLst>
                    <a:ext uri="{9D8B030D-6E8A-4147-A177-3AD203B41FA5}">
                      <a16:colId xmlns:a16="http://schemas.microsoft.com/office/drawing/2014/main" val="177537455"/>
                    </a:ext>
                  </a:extLst>
                </a:gridCol>
              </a:tblGrid>
              <a:tr h="61461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4159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A919882-BAEA-CCF4-5B19-F50DDD97D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30" b="92823" l="10000" r="90615">
                        <a14:foregroundMark x1="27538" y1="36722" x2="30769" y2="41507"/>
                        <a14:foregroundMark x1="31846" y1="40670" x2="27385" y2="41746"/>
                        <a14:foregroundMark x1="34000" y1="40431" x2="31231" y2="35287"/>
                        <a14:foregroundMark x1="24923" y1="39474" x2="24769" y2="37679"/>
                        <a14:foregroundMark x1="24769" y1="37560" x2="24769" y2="39593"/>
                        <a14:foregroundMark x1="50308" y1="33732" x2="45692" y2="33014"/>
                        <a14:foregroundMark x1="44154" y1="36962" x2="49077" y2="39234"/>
                        <a14:foregroundMark x1="51692" y1="36244" x2="49692" y2="37560"/>
                        <a14:foregroundMark x1="39385" y1="90670" x2="48769" y2="92105"/>
                        <a14:foregroundMark x1="69692" y1="91746" x2="64154" y2="92703"/>
                        <a14:foregroundMark x1="48154" y1="92703" x2="46923" y2="92823"/>
                        <a14:foregroundMark x1="90769" y1="27751" x2="90154" y2="30742"/>
                        <a14:foregroundMark x1="70769" y1="9569" x2="68308" y2="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05" y="4234375"/>
            <a:ext cx="1486315" cy="191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4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7B9DB6-4B11-7595-497B-A737A543D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697" y="1795467"/>
            <a:ext cx="9475063" cy="3267065"/>
          </a:xfrm>
        </p:spPr>
        <p:txBody>
          <a:bodyPr/>
          <a:lstStyle/>
          <a:p>
            <a:pPr algn="ctr"/>
            <a:r>
              <a:rPr lang="ru-RU" sz="9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ПОГОДА?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C725D2-7391-D045-1EB5-34BFA1149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30" b="92823" l="10000" r="90615">
                        <a14:foregroundMark x1="27538" y1="36722" x2="30769" y2="41507"/>
                        <a14:foregroundMark x1="31846" y1="40670" x2="27385" y2="41746"/>
                        <a14:foregroundMark x1="34000" y1="40431" x2="31231" y2="35287"/>
                        <a14:foregroundMark x1="24923" y1="39474" x2="24769" y2="37679"/>
                        <a14:foregroundMark x1="24769" y1="37560" x2="24769" y2="39593"/>
                        <a14:foregroundMark x1="50308" y1="33732" x2="45692" y2="33014"/>
                        <a14:foregroundMark x1="44154" y1="36962" x2="49077" y2="39234"/>
                        <a14:foregroundMark x1="51692" y1="36244" x2="49692" y2="37560"/>
                        <a14:foregroundMark x1="39385" y1="90670" x2="48769" y2="92105"/>
                        <a14:foregroundMark x1="69692" y1="91746" x2="64154" y2="92703"/>
                        <a14:foregroundMark x1="48154" y1="92703" x2="46923" y2="92823"/>
                        <a14:foregroundMark x1="90769" y1="27751" x2="90154" y2="30742"/>
                        <a14:foregroundMark x1="70769" y1="9569" x2="68308" y2="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946" y="1795467"/>
            <a:ext cx="2640564" cy="339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560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6597C-D7CA-BA10-86D5-BE99A674B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A0B336-B78D-A4DB-9817-148C8CD031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721" y="569167"/>
            <a:ext cx="9475063" cy="1432924"/>
          </a:xfrm>
        </p:spPr>
        <p:txBody>
          <a:bodyPr/>
          <a:lstStyle/>
          <a:p>
            <a:pPr algn="ctr"/>
            <a:r>
              <a:rPr lang="ru-RU" sz="9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7A02BA-41F4-89CB-68A2-6203B18B7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30" b="92823" l="10000" r="90615">
                        <a14:foregroundMark x1="27538" y1="36722" x2="30769" y2="41507"/>
                        <a14:foregroundMark x1="31846" y1="40670" x2="27385" y2="41746"/>
                        <a14:foregroundMark x1="34000" y1="40431" x2="31231" y2="35287"/>
                        <a14:foregroundMark x1="24923" y1="39474" x2="24769" y2="37679"/>
                        <a14:foregroundMark x1="24769" y1="37560" x2="24769" y2="39593"/>
                        <a14:foregroundMark x1="50308" y1="33732" x2="45692" y2="33014"/>
                        <a14:foregroundMark x1="44154" y1="36962" x2="49077" y2="39234"/>
                        <a14:foregroundMark x1="51692" y1="36244" x2="49692" y2="37560"/>
                        <a14:foregroundMark x1="39385" y1="90670" x2="48769" y2="92105"/>
                        <a14:foregroundMark x1="69692" y1="91746" x2="64154" y2="92703"/>
                        <a14:foregroundMark x1="48154" y1="92703" x2="46923" y2="92823"/>
                        <a14:foregroundMark x1="90769" y1="27751" x2="90154" y2="30742"/>
                        <a14:foregroundMark x1="70769" y1="9569" x2="68308" y2="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212" y="3680251"/>
            <a:ext cx="2640564" cy="3396171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103126E-35C5-3F94-C955-47AEA261F211}"/>
              </a:ext>
            </a:extLst>
          </p:cNvPr>
          <p:cNvSpPr txBox="1">
            <a:spLocks/>
          </p:cNvSpPr>
          <p:nvPr/>
        </p:nvSpPr>
        <p:spPr>
          <a:xfrm>
            <a:off x="0" y="3429000"/>
            <a:ext cx="10412963" cy="14329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что такое погода, из чего она состоит и как её определить.</a:t>
            </a:r>
          </a:p>
        </p:txBody>
      </p:sp>
    </p:spTree>
    <p:extLst>
      <p:ext uri="{BB962C8B-B14F-4D97-AF65-F5344CB8AC3E}">
        <p14:creationId xmlns:p14="http://schemas.microsoft.com/office/powerpoint/2010/main" val="148433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96037E1-5668-C04F-CDD3-86C795133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5203" y="1292842"/>
            <a:ext cx="8587964" cy="3997615"/>
          </a:xfrm>
        </p:spPr>
        <p:txBody>
          <a:bodyPr>
            <a:norm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воздуха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Облачность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Осадки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C9B99B9-12C3-87EC-4809-26E7FC1D7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30" b="92823" l="10000" r="90615">
                        <a14:foregroundMark x1="27538" y1="36722" x2="30769" y2="41507"/>
                        <a14:foregroundMark x1="31846" y1="40670" x2="27385" y2="41746"/>
                        <a14:foregroundMark x1="34000" y1="40431" x2="31231" y2="35287"/>
                        <a14:foregroundMark x1="24923" y1="39474" x2="24769" y2="37679"/>
                        <a14:foregroundMark x1="24769" y1="37560" x2="24769" y2="39593"/>
                        <a14:foregroundMark x1="50308" y1="33732" x2="45692" y2="33014"/>
                        <a14:foregroundMark x1="44154" y1="36962" x2="49077" y2="39234"/>
                        <a14:foregroundMark x1="51692" y1="36244" x2="49692" y2="37560"/>
                        <a14:foregroundMark x1="39385" y1="90670" x2="48769" y2="92105"/>
                        <a14:foregroundMark x1="69692" y1="91746" x2="64154" y2="92703"/>
                        <a14:foregroundMark x1="48154" y1="92703" x2="46923" y2="92823"/>
                        <a14:foregroundMark x1="90769" y1="27751" x2="90154" y2="30742"/>
                        <a14:foregroundMark x1="70769" y1="9569" x2="68308" y2="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068" y="2120985"/>
            <a:ext cx="2677887" cy="344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6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465B501-4279-7935-2C00-CA6164092E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78" y="1830592"/>
            <a:ext cx="11302643" cy="3196816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8FDFA70-4B39-28A7-6DE7-58A4B4F88F37}"/>
              </a:ext>
            </a:extLst>
          </p:cNvPr>
          <p:cNvSpPr/>
          <p:nvPr/>
        </p:nvSpPr>
        <p:spPr>
          <a:xfrm>
            <a:off x="625151" y="2827176"/>
            <a:ext cx="1250302" cy="5038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AE76662-DF85-1670-C75B-8BAF51EFA549}"/>
              </a:ext>
            </a:extLst>
          </p:cNvPr>
          <p:cNvSpPr/>
          <p:nvPr/>
        </p:nvSpPr>
        <p:spPr>
          <a:xfrm>
            <a:off x="2055925" y="2827176"/>
            <a:ext cx="2497413" cy="8210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3A3681-E327-8EEC-459E-C4543AF9472A}"/>
              </a:ext>
            </a:extLst>
          </p:cNvPr>
          <p:cNvSpPr/>
          <p:nvPr/>
        </p:nvSpPr>
        <p:spPr>
          <a:xfrm>
            <a:off x="4914283" y="2827175"/>
            <a:ext cx="1934386" cy="5038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9EAF2BD-1CC3-46F9-0F25-61F117FEFC5F}"/>
              </a:ext>
            </a:extLst>
          </p:cNvPr>
          <p:cNvSpPr/>
          <p:nvPr/>
        </p:nvSpPr>
        <p:spPr>
          <a:xfrm>
            <a:off x="7209613" y="2827175"/>
            <a:ext cx="1337227" cy="5038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FCE91AA-FB38-049C-B8B9-463FA770A626}"/>
              </a:ext>
            </a:extLst>
          </p:cNvPr>
          <p:cNvSpPr/>
          <p:nvPr/>
        </p:nvSpPr>
        <p:spPr>
          <a:xfrm>
            <a:off x="8914084" y="2827174"/>
            <a:ext cx="1250302" cy="5038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46EEC08-31B0-47CF-0778-565688DFB1BB}"/>
              </a:ext>
            </a:extLst>
          </p:cNvPr>
          <p:cNvSpPr/>
          <p:nvPr/>
        </p:nvSpPr>
        <p:spPr>
          <a:xfrm>
            <a:off x="10344859" y="2827174"/>
            <a:ext cx="1250302" cy="5038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1C100D3-F99B-5BC9-0EE3-5579ED48A7D2}"/>
              </a:ext>
            </a:extLst>
          </p:cNvPr>
          <p:cNvSpPr/>
          <p:nvPr/>
        </p:nvSpPr>
        <p:spPr>
          <a:xfrm>
            <a:off x="625151" y="4327613"/>
            <a:ext cx="1250302" cy="5038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48A7270-1135-2E8F-0F61-298220BB2CD4}"/>
              </a:ext>
            </a:extLst>
          </p:cNvPr>
          <p:cNvSpPr/>
          <p:nvPr/>
        </p:nvSpPr>
        <p:spPr>
          <a:xfrm>
            <a:off x="2503635" y="4327610"/>
            <a:ext cx="1250302" cy="5038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97009F7-C896-47E7-BD62-40A08D835F00}"/>
              </a:ext>
            </a:extLst>
          </p:cNvPr>
          <p:cNvSpPr/>
          <p:nvPr/>
        </p:nvSpPr>
        <p:spPr>
          <a:xfrm>
            <a:off x="4382119" y="4327611"/>
            <a:ext cx="1250302" cy="5038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2A044EC-22E2-139D-F119-6F9617EF4ABE}"/>
              </a:ext>
            </a:extLst>
          </p:cNvPr>
          <p:cNvSpPr/>
          <p:nvPr/>
        </p:nvSpPr>
        <p:spPr>
          <a:xfrm>
            <a:off x="6223518" y="4327610"/>
            <a:ext cx="1250302" cy="5038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8232B14-0AC5-E56A-7C79-0F3902240DF7}"/>
              </a:ext>
            </a:extLst>
          </p:cNvPr>
          <p:cNvSpPr/>
          <p:nvPr/>
        </p:nvSpPr>
        <p:spPr>
          <a:xfrm>
            <a:off x="8139087" y="4327610"/>
            <a:ext cx="1250302" cy="5038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6A1658B-D2BD-C103-E50B-7A054942C56A}"/>
              </a:ext>
            </a:extLst>
          </p:cNvPr>
          <p:cNvSpPr/>
          <p:nvPr/>
        </p:nvSpPr>
        <p:spPr>
          <a:xfrm>
            <a:off x="9874898" y="4327610"/>
            <a:ext cx="1517780" cy="5038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640F6B-0D3A-1AFD-EC34-D360779D3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30" b="92823" l="10000" r="90615">
                        <a14:foregroundMark x1="27538" y1="36722" x2="30769" y2="41507"/>
                        <a14:foregroundMark x1="31846" y1="40670" x2="27385" y2="41746"/>
                        <a14:foregroundMark x1="34000" y1="40431" x2="31231" y2="35287"/>
                        <a14:foregroundMark x1="24923" y1="39474" x2="24769" y2="37679"/>
                        <a14:foregroundMark x1="24769" y1="37560" x2="24769" y2="39593"/>
                        <a14:foregroundMark x1="50308" y1="33732" x2="45692" y2="33014"/>
                        <a14:foregroundMark x1="44154" y1="36962" x2="49077" y2="39234"/>
                        <a14:foregroundMark x1="51692" y1="36244" x2="49692" y2="37560"/>
                        <a14:foregroundMark x1="39385" y1="90670" x2="48769" y2="92105"/>
                        <a14:foregroundMark x1="69692" y1="91746" x2="64154" y2="92703"/>
                        <a14:foregroundMark x1="48154" y1="92703" x2="46923" y2="92823"/>
                        <a14:foregroundMark x1="90769" y1="27751" x2="90154" y2="30742"/>
                        <a14:foregroundMark x1="70769" y1="9569" x2="68308" y2="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360" y="93306"/>
            <a:ext cx="1486315" cy="191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7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ACB7B39-B313-B841-DA63-D539D89319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69" y="199085"/>
            <a:ext cx="5750590" cy="322991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7866ED-B4C6-85A6-98F5-E871C58AD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653" y="198457"/>
            <a:ext cx="4857960" cy="32305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03EBC4-BC02-B5C7-4597-3CF83F8A5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990" y="3629609"/>
            <a:ext cx="5898937" cy="312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26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566E0A9-48E0-0E79-F96E-34970040B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05" y="622727"/>
            <a:ext cx="7483393" cy="5612545"/>
          </a:xfrm>
        </p:spPr>
      </p:pic>
    </p:spTree>
    <p:extLst>
      <p:ext uri="{BB962C8B-B14F-4D97-AF65-F5344CB8AC3E}">
        <p14:creationId xmlns:p14="http://schemas.microsoft.com/office/powerpoint/2010/main" val="464234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61F05F9-1972-51FD-9755-C24D9980F9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43" y="706567"/>
            <a:ext cx="8196572" cy="5444866"/>
          </a:xfrm>
        </p:spPr>
      </p:pic>
    </p:spTree>
    <p:extLst>
      <p:ext uri="{BB962C8B-B14F-4D97-AF65-F5344CB8AC3E}">
        <p14:creationId xmlns:p14="http://schemas.microsoft.com/office/powerpoint/2010/main" val="274038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42EA7FAD-6B00-5DEC-6F35-987E593B37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09" y="613261"/>
            <a:ext cx="7498872" cy="5631478"/>
          </a:xfrm>
        </p:spPr>
      </p:pic>
    </p:spTree>
    <p:extLst>
      <p:ext uri="{BB962C8B-B14F-4D97-AF65-F5344CB8AC3E}">
        <p14:creationId xmlns:p14="http://schemas.microsoft.com/office/powerpoint/2010/main" val="15770956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97CC0B2-9B92-14A8-1729-37FFD982E6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926" y="580604"/>
            <a:ext cx="7595722" cy="5696792"/>
          </a:xfrm>
        </p:spPr>
      </p:pic>
    </p:spTree>
    <p:extLst>
      <p:ext uri="{BB962C8B-B14F-4D97-AF65-F5344CB8AC3E}">
        <p14:creationId xmlns:p14="http://schemas.microsoft.com/office/powerpoint/2010/main" val="130442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7F6BE4D-3712-D33F-51B3-F3239A808C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3677907"/>
              </p:ext>
            </p:extLst>
          </p:nvPr>
        </p:nvGraphicFramePr>
        <p:xfrm>
          <a:off x="1505338" y="574773"/>
          <a:ext cx="9181324" cy="5708453"/>
        </p:xfrm>
        <a:graphic>
          <a:graphicData uri="http://schemas.openxmlformats.org/drawingml/2006/table">
            <a:tbl>
              <a:tblPr/>
              <a:tblGrid>
                <a:gridCol w="4590662">
                  <a:extLst>
                    <a:ext uri="{9D8B030D-6E8A-4147-A177-3AD203B41FA5}">
                      <a16:colId xmlns:a16="http://schemas.microsoft.com/office/drawing/2014/main" val="2458468966"/>
                    </a:ext>
                  </a:extLst>
                </a:gridCol>
                <a:gridCol w="4590662">
                  <a:extLst>
                    <a:ext uri="{9D8B030D-6E8A-4147-A177-3AD203B41FA5}">
                      <a16:colId xmlns:a16="http://schemas.microsoft.com/office/drawing/2014/main" val="1465357834"/>
                    </a:ext>
                  </a:extLst>
                </a:gridCol>
              </a:tblGrid>
              <a:tr h="1122404">
                <a:tc>
                  <a:txBody>
                    <a:bodyPr/>
                    <a:lstStyle/>
                    <a:p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Шишки хвойных деревьев раскрываются -</a:t>
                      </a:r>
                    </a:p>
                  </a:txBody>
                  <a:tcPr marL="39895" marR="39895" marT="29090" marB="29090">
                    <a:lnL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жди дождя</a:t>
                      </a:r>
                    </a:p>
                  </a:txBody>
                  <a:tcPr marL="39895" marR="39895" marT="29090" marB="29090">
                    <a:lnL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487089"/>
                  </a:ext>
                </a:extLst>
              </a:tr>
              <a:tr h="705842">
                <a:tc>
                  <a:txBody>
                    <a:bodyPr/>
                    <a:lstStyle/>
                    <a:p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Ласточки низко летают -</a:t>
                      </a:r>
                    </a:p>
                  </a:txBody>
                  <a:tcPr marL="39895" marR="39895" marT="29090" marB="29090">
                    <a:lnL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сухой погоде</a:t>
                      </a:r>
                    </a:p>
                  </a:txBody>
                  <a:tcPr marL="39895" marR="39895" marT="29090" marB="29090">
                    <a:lnL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817456"/>
                  </a:ext>
                </a:extLst>
              </a:tr>
              <a:tr h="914123">
                <a:tc>
                  <a:txBody>
                    <a:bodyPr/>
                    <a:lstStyle/>
                    <a:p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солнце садится в облака -</a:t>
                      </a:r>
                    </a:p>
                  </a:txBody>
                  <a:tcPr marL="39895" marR="39895" marT="29090" marB="29090">
                    <a:lnL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жди дождя</a:t>
                      </a:r>
                    </a:p>
                  </a:txBody>
                  <a:tcPr marL="39895" marR="39895" marT="29090" marB="29090">
                    <a:lnL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254407"/>
                  </a:ext>
                </a:extLst>
              </a:tr>
              <a:tr h="1099420">
                <a:tc>
                  <a:txBody>
                    <a:bodyPr/>
                    <a:lstStyle/>
                    <a:p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Заметили радугу </a:t>
                      </a:r>
                    </a:p>
                    <a:p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ранним утром –</a:t>
                      </a:r>
                    </a:p>
                  </a:txBody>
                  <a:tcPr marL="39895" marR="39895" marT="29090" marB="29090">
                    <a:lnL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дождю</a:t>
                      </a:r>
                    </a:p>
                  </a:txBody>
                  <a:tcPr marL="39895" marR="39895" marT="29090" marB="29090">
                    <a:lnL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90571"/>
                  </a:ext>
                </a:extLst>
              </a:tr>
              <a:tr h="1747247">
                <a:tc>
                  <a:txBody>
                    <a:bodyPr/>
                    <a:lstStyle/>
                    <a:p>
                      <a:r>
                        <a:rPr lang="ru-RU" sz="3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клевер сблизил листочки, а соцветия его поникли -</a:t>
                      </a:r>
                    </a:p>
                  </a:txBody>
                  <a:tcPr marL="39895" marR="39895" marT="29090" marB="29090">
                    <a:lnL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погода испортится, если же вечером – будет ясной;</a:t>
                      </a:r>
                    </a:p>
                  </a:txBody>
                  <a:tcPr marL="39895" marR="39895" marT="29090" marB="29090">
                    <a:lnL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785580"/>
                  </a:ext>
                </a:extLst>
              </a:tr>
            </a:tbl>
          </a:graphicData>
        </a:graphic>
      </p:graphicFrame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98E8CB50-4228-C3B8-6DD5-CA54B167FC5D}"/>
              </a:ext>
            </a:extLst>
          </p:cNvPr>
          <p:cNvCxnSpPr>
            <a:cxnSpLocks/>
          </p:cNvCxnSpPr>
          <p:nvPr/>
        </p:nvCxnSpPr>
        <p:spPr>
          <a:xfrm>
            <a:off x="5831633" y="1362269"/>
            <a:ext cx="653143" cy="5038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1BBC31F8-1E06-7844-3E69-4766F0D62681}"/>
              </a:ext>
            </a:extLst>
          </p:cNvPr>
          <p:cNvCxnSpPr>
            <a:cxnSpLocks/>
          </p:cNvCxnSpPr>
          <p:nvPr/>
        </p:nvCxnSpPr>
        <p:spPr>
          <a:xfrm>
            <a:off x="5766318" y="2015412"/>
            <a:ext cx="503853" cy="16048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6BEEC257-AE74-23F9-3179-B4E2EE46DC35}"/>
              </a:ext>
            </a:extLst>
          </p:cNvPr>
          <p:cNvCxnSpPr>
            <a:cxnSpLocks/>
          </p:cNvCxnSpPr>
          <p:nvPr/>
        </p:nvCxnSpPr>
        <p:spPr>
          <a:xfrm flipV="1">
            <a:off x="2948473" y="2733869"/>
            <a:ext cx="3209731" cy="4945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D1E53157-AAF9-3F2E-B3C7-159536DDF529}"/>
              </a:ext>
            </a:extLst>
          </p:cNvPr>
          <p:cNvCxnSpPr/>
          <p:nvPr/>
        </p:nvCxnSpPr>
        <p:spPr>
          <a:xfrm>
            <a:off x="4282751" y="4245429"/>
            <a:ext cx="1875453" cy="6064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5478D78A-4D4C-7392-C550-8E4CCB0DE92A}"/>
              </a:ext>
            </a:extLst>
          </p:cNvPr>
          <p:cNvCxnSpPr/>
          <p:nvPr/>
        </p:nvCxnSpPr>
        <p:spPr>
          <a:xfrm flipV="1">
            <a:off x="3219061" y="1054359"/>
            <a:ext cx="3172408" cy="47679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CE2EBF-0339-CF42-061D-EB38E344A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30" b="92823" l="10000" r="90615">
                        <a14:foregroundMark x1="27538" y1="36722" x2="30769" y2="41507"/>
                        <a14:foregroundMark x1="31846" y1="40670" x2="27385" y2="41746"/>
                        <a14:foregroundMark x1="34000" y1="40431" x2="31231" y2="35287"/>
                        <a14:foregroundMark x1="24923" y1="39474" x2="24769" y2="37679"/>
                        <a14:foregroundMark x1="24769" y1="37560" x2="24769" y2="39593"/>
                        <a14:foregroundMark x1="50308" y1="33732" x2="45692" y2="33014"/>
                        <a14:foregroundMark x1="44154" y1="36962" x2="49077" y2="39234"/>
                        <a14:foregroundMark x1="51692" y1="36244" x2="49692" y2="37560"/>
                        <a14:foregroundMark x1="39385" y1="90670" x2="48769" y2="92105"/>
                        <a14:foregroundMark x1="69692" y1="91746" x2="64154" y2="92703"/>
                        <a14:foregroundMark x1="48154" y1="92703" x2="46923" y2="92823"/>
                        <a14:foregroundMark x1="90769" y1="27751" x2="90154" y2="30742"/>
                        <a14:foregroundMark x1="70769" y1="9569" x2="68308" y2="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016" y="2733869"/>
            <a:ext cx="1486315" cy="191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78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4BC524-69B4-B21E-CFE1-F24825DE3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428" b="94843" l="17687" r="81633">
                        <a14:foregroundMark x1="31973" y1="52327" x2="64626" y2="48428"/>
                        <a14:foregroundMark x1="64626" y1="48428" x2="65034" y2="48428"/>
                        <a14:foregroundMark x1="17687" y1="86918" x2="24762" y2="83899"/>
                        <a14:foregroundMark x1="20000" y1="79748" x2="26531" y2="78491"/>
                        <a14:foregroundMark x1="81361" y1="82013" x2="74558" y2="82013"/>
                        <a14:foregroundMark x1="80680" y1="75346" x2="65850" y2="72704"/>
                        <a14:foregroundMark x1="25578" y1="60629" x2="28027" y2="60503"/>
                        <a14:foregroundMark x1="70340" y1="60503" x2="73878" y2="60881"/>
                        <a14:foregroundMark x1="73605" y1="64906" x2="77415" y2="65031"/>
                        <a14:foregroundMark x1="68707" y1="56352" x2="70068" y2="56981"/>
                        <a14:foregroundMark x1="22857" y1="60503" x2="24762" y2="60629"/>
                        <a14:foregroundMark x1="20136" y1="68931" x2="21633" y2="69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54" t="47613" r="10463" b="5778"/>
          <a:stretch/>
        </p:blipFill>
        <p:spPr>
          <a:xfrm>
            <a:off x="0" y="0"/>
            <a:ext cx="871754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9956A5-81E8-3FC4-2993-D31915BC2F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404">
            <a:off x="5059055" y="5587088"/>
            <a:ext cx="1228070" cy="13352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43E2574-5A51-F2A4-29CB-11F66DA7FA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330" b="92823" l="10000" r="90615">
                        <a14:foregroundMark x1="27538" y1="36722" x2="30769" y2="41507"/>
                        <a14:foregroundMark x1="31846" y1="40670" x2="27385" y2="41746"/>
                        <a14:foregroundMark x1="34000" y1="40431" x2="31231" y2="35287"/>
                        <a14:foregroundMark x1="24923" y1="39474" x2="24769" y2="37679"/>
                        <a14:foregroundMark x1="24769" y1="37560" x2="24769" y2="39593"/>
                        <a14:foregroundMark x1="50308" y1="33732" x2="45692" y2="33014"/>
                        <a14:foregroundMark x1="44154" y1="36962" x2="49077" y2="39234"/>
                        <a14:foregroundMark x1="51692" y1="36244" x2="49692" y2="37560"/>
                        <a14:foregroundMark x1="39385" y1="90670" x2="48769" y2="92105"/>
                        <a14:foregroundMark x1="69692" y1="91746" x2="64154" y2="92703"/>
                        <a14:foregroundMark x1="48154" y1="92703" x2="46923" y2="92823"/>
                        <a14:foregroundMark x1="90769" y1="27751" x2="90154" y2="30742"/>
                        <a14:foregroundMark x1="70769" y1="9569" x2="68308" y2="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097" y="4220583"/>
            <a:ext cx="2158553" cy="277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47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63AF5-6D37-F8D3-2EF8-14A0EB9BD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4D110E-5A7F-82DF-C21C-3B83037B7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428" b="94843" l="17687" r="81633">
                        <a14:foregroundMark x1="31973" y1="52327" x2="64626" y2="48428"/>
                        <a14:foregroundMark x1="64626" y1="48428" x2="65034" y2="48428"/>
                        <a14:foregroundMark x1="17687" y1="86918" x2="24762" y2="83899"/>
                        <a14:foregroundMark x1="20000" y1="79748" x2="26531" y2="78491"/>
                        <a14:foregroundMark x1="81361" y1="82013" x2="74558" y2="82013"/>
                        <a14:foregroundMark x1="80680" y1="75346" x2="65850" y2="72704"/>
                        <a14:foregroundMark x1="25578" y1="60629" x2="28027" y2="60503"/>
                        <a14:foregroundMark x1="70340" y1="60503" x2="73878" y2="60881"/>
                        <a14:foregroundMark x1="73605" y1="64906" x2="77415" y2="65031"/>
                        <a14:foregroundMark x1="68707" y1="56352" x2="70068" y2="56981"/>
                        <a14:foregroundMark x1="22857" y1="60503" x2="24762" y2="60629"/>
                        <a14:foregroundMark x1="20136" y1="68931" x2="21633" y2="69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54" t="47613" r="10463" b="5778"/>
          <a:stretch/>
        </p:blipFill>
        <p:spPr>
          <a:xfrm>
            <a:off x="0" y="0"/>
            <a:ext cx="871754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B5315A-49A3-B289-EAC4-3A252217DC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404">
            <a:off x="5059055" y="5587088"/>
            <a:ext cx="1228070" cy="13352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41610AF-4D12-2987-1554-6151CAA784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330" b="92823" l="10000" r="90615">
                        <a14:foregroundMark x1="27538" y1="36722" x2="30769" y2="41507"/>
                        <a14:foregroundMark x1="31846" y1="40670" x2="27385" y2="41746"/>
                        <a14:foregroundMark x1="34000" y1="40431" x2="31231" y2="35287"/>
                        <a14:foregroundMark x1="24923" y1="39474" x2="24769" y2="37679"/>
                        <a14:foregroundMark x1="24769" y1="37560" x2="24769" y2="39593"/>
                        <a14:foregroundMark x1="50308" y1="33732" x2="45692" y2="33014"/>
                        <a14:foregroundMark x1="44154" y1="36962" x2="49077" y2="39234"/>
                        <a14:foregroundMark x1="51692" y1="36244" x2="49692" y2="37560"/>
                        <a14:foregroundMark x1="39385" y1="90670" x2="48769" y2="92105"/>
                        <a14:foregroundMark x1="69692" y1="91746" x2="64154" y2="92703"/>
                        <a14:foregroundMark x1="48154" y1="92703" x2="46923" y2="92823"/>
                        <a14:foregroundMark x1="90769" y1="27751" x2="90154" y2="30742"/>
                        <a14:foregroundMark x1="70769" y1="9569" x2="68308" y2="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24097" y="4220583"/>
            <a:ext cx="2158553" cy="277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0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147</TotalTime>
  <Words>204</Words>
  <Application>Microsoft Office PowerPoint</Application>
  <PresentationFormat>Широкоэкранный</PresentationFormat>
  <Paragraphs>147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ТАКОЕ ПОГОДА?</vt:lpstr>
      <vt:lpstr>ЦЕЛЬ УРОКА: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XE</dc:creator>
  <cp:lastModifiedBy>XE</cp:lastModifiedBy>
  <cp:revision>6</cp:revision>
  <dcterms:created xsi:type="dcterms:W3CDTF">2024-09-30T17:53:47Z</dcterms:created>
  <dcterms:modified xsi:type="dcterms:W3CDTF">2024-10-29T07:39:40Z</dcterms:modified>
</cp:coreProperties>
</file>